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0" r:id="rId4"/>
    <p:sldId id="265" r:id="rId5"/>
    <p:sldId id="261" r:id="rId6"/>
    <p:sldId id="264" r:id="rId7"/>
    <p:sldId id="262" r:id="rId8"/>
    <p:sldId id="266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48"/>
          <a:stretch/>
        </p:blipFill>
        <p:spPr>
          <a:xfrm>
            <a:off x="2093381" y="864703"/>
            <a:ext cx="8081395" cy="602975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NO</a:t>
            </a:r>
            <a:r>
              <a:rPr kumimoji="1" lang="en-US" altLang="ja-JP" baseline="-25000" dirty="0" smtClean="0">
                <a:latin typeface="Arial Black" panose="020B0A04020102020204" pitchFamily="34" charset="0"/>
              </a:rPr>
              <a:t>2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7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00"/>
          <a:stretch/>
        </p:blipFill>
        <p:spPr>
          <a:xfrm>
            <a:off x="-5160" y="1275939"/>
            <a:ext cx="12197160" cy="487886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5645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06"/>
          <a:stretch/>
        </p:blipFill>
        <p:spPr>
          <a:xfrm>
            <a:off x="97364" y="960833"/>
            <a:ext cx="12197160" cy="425463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770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85"/>
          <a:stretch/>
        </p:blipFill>
        <p:spPr>
          <a:xfrm>
            <a:off x="-130240" y="960833"/>
            <a:ext cx="12424764" cy="43507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9160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727"/>
          <a:stretch/>
        </p:blipFill>
        <p:spPr>
          <a:xfrm>
            <a:off x="2093381" y="864703"/>
            <a:ext cx="8058538" cy="602355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HCHO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7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515"/>
          <a:stretch/>
        </p:blipFill>
        <p:spPr>
          <a:xfrm>
            <a:off x="0" y="1076841"/>
            <a:ext cx="12094637" cy="490301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smtClean="0">
                <a:latin typeface="Arial Black" panose="020B0A04020102020204" pitchFamily="34" charset="0"/>
              </a:rPr>
              <a:t>HCHO </a:t>
            </a:r>
            <a:r>
              <a:rPr lang="en-US" altLang="ja-JP" dirty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5606262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178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64"/>
          <a:stretch/>
        </p:blipFill>
        <p:spPr>
          <a:xfrm>
            <a:off x="48681" y="1171450"/>
            <a:ext cx="12094637" cy="425144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smtClean="0">
                <a:latin typeface="Arial Black" panose="020B0A04020102020204" pitchFamily="34" charset="0"/>
              </a:rPr>
              <a:t>HCHO </a:t>
            </a:r>
            <a:r>
              <a:rPr lang="en-US" altLang="ja-JP" dirty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732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06"/>
          <a:stretch/>
        </p:blipFill>
        <p:spPr>
          <a:xfrm>
            <a:off x="-171264" y="1050587"/>
            <a:ext cx="12534526" cy="437231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smtClean="0">
                <a:latin typeface="Arial Black" panose="020B0A04020102020204" pitchFamily="34" charset="0"/>
              </a:rPr>
              <a:t>HCHO </a:t>
            </a:r>
            <a:r>
              <a:rPr lang="en-US" altLang="ja-JP" dirty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549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30</Words>
  <Application>Microsoft Office PowerPoint</Application>
  <PresentationFormat>ワイド画面</PresentationFormat>
  <Paragraphs>14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游ゴシック</vt:lpstr>
      <vt:lpstr>游ゴシック Light</vt:lpstr>
      <vt:lpstr>Arial</vt:lpstr>
      <vt:lpstr>Arial Black</vt:lpstr>
      <vt:lpstr>Office テーマ</vt:lpstr>
      <vt:lpstr>NO2 time series</vt:lpstr>
      <vt:lpstr>NO2 time series</vt:lpstr>
      <vt:lpstr>NO2 time series</vt:lpstr>
      <vt:lpstr>NO2 time series</vt:lpstr>
      <vt:lpstr>HCHO time series</vt:lpstr>
      <vt:lpstr>HCHO time series</vt:lpstr>
      <vt:lpstr>HCHO time series</vt:lpstr>
      <vt:lpstr>HCHO time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15</cp:revision>
  <dcterms:created xsi:type="dcterms:W3CDTF">2018-11-14T06:41:18Z</dcterms:created>
  <dcterms:modified xsi:type="dcterms:W3CDTF">2019-11-28T09:13:21Z</dcterms:modified>
</cp:coreProperties>
</file>